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5" r:id="rId6"/>
    <p:sldId id="294" r:id="rId7"/>
    <p:sldId id="290" r:id="rId8"/>
    <p:sldId id="291" r:id="rId9"/>
    <p:sldId id="276" r:id="rId10"/>
    <p:sldId id="296" r:id="rId11"/>
    <p:sldId id="300" r:id="rId12"/>
    <p:sldId id="286" r:id="rId13"/>
    <p:sldId id="299" r:id="rId14"/>
    <p:sldId id="277" r:id="rId15"/>
    <p:sldId id="304" r:id="rId16"/>
    <p:sldId id="305" r:id="rId17"/>
    <p:sldId id="306" r:id="rId18"/>
    <p:sldId id="295" r:id="rId19"/>
    <p:sldId id="292" r:id="rId20"/>
    <p:sldId id="298" r:id="rId21"/>
    <p:sldId id="274" r:id="rId22"/>
    <p:sldId id="303" r:id="rId23"/>
    <p:sldId id="27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2BDC"/>
    <a:srgbClr val="4A5EE6"/>
    <a:srgbClr val="DCE0FC"/>
    <a:srgbClr val="FDF200"/>
    <a:srgbClr val="80FBE5"/>
    <a:srgbClr val="3C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2EC3B-35F2-4B7C-976F-91CC5244825C}" v="72" dt="2025-10-22T21:20:20.733"/>
    <p1510:client id="{20753527-5F46-EEA2-E0CF-71E8FB813FB6}" v="48" dt="2025-10-23T16:24:30.062"/>
    <p1510:client id="{39D74D09-06E5-464E-BB56-4FB7ABD97D38}" v="182" dt="2025-10-22T21:23:00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palossi, Samuel Alexi" userId="S::spapalossi@courts.az.gov::9816dfa4-fcff-4eaf-b1f2-c1731ce4c0c4" providerId="AD" clId="Web-{20753527-5F46-EEA2-E0CF-71E8FB813FB6}"/>
    <pc:docChg chg="modSld">
      <pc:chgData name="Papalossi, Samuel Alexi" userId="S::spapalossi@courts.az.gov::9816dfa4-fcff-4eaf-b1f2-c1731ce4c0c4" providerId="AD" clId="Web-{20753527-5F46-EEA2-E0CF-71E8FB813FB6}" dt="2025-10-23T16:24:30.062" v="47" actId="20577"/>
      <pc:docMkLst>
        <pc:docMk/>
      </pc:docMkLst>
      <pc:sldChg chg="modSp">
        <pc:chgData name="Papalossi, Samuel Alexi" userId="S::spapalossi@courts.az.gov::9816dfa4-fcff-4eaf-b1f2-c1731ce4c0c4" providerId="AD" clId="Web-{20753527-5F46-EEA2-E0CF-71E8FB813FB6}" dt="2025-10-23T16:24:30.062" v="47" actId="20577"/>
        <pc:sldMkLst>
          <pc:docMk/>
          <pc:sldMk cId="1022172294" sldId="292"/>
        </pc:sldMkLst>
        <pc:spChg chg="mod">
          <ac:chgData name="Papalossi, Samuel Alexi" userId="S::spapalossi@courts.az.gov::9816dfa4-fcff-4eaf-b1f2-c1731ce4c0c4" providerId="AD" clId="Web-{20753527-5F46-EEA2-E0CF-71E8FB813FB6}" dt="2025-10-23T16:24:30.062" v="47" actId="20577"/>
          <ac:spMkLst>
            <pc:docMk/>
            <pc:sldMk cId="1022172294" sldId="292"/>
            <ac:spMk id="5" creationId="{906915C9-4194-4CA5-A297-432BCC7A95C1}"/>
          </ac:spMkLst>
        </pc:spChg>
      </pc:sldChg>
    </pc:docChg>
  </pc:docChgLst>
  <pc:docChgLst>
    <pc:chgData name="Adkins, Kayla" userId="94bcf6ac-6e0f-42d2-a709-2c945abf4235" providerId="ADAL" clId="{39D74D09-06E5-464E-BB56-4FB7ABD97D38}"/>
    <pc:docChg chg="modSld">
      <pc:chgData name="Adkins, Kayla" userId="94bcf6ac-6e0f-42d2-a709-2c945abf4235" providerId="ADAL" clId="{39D74D09-06E5-464E-BB56-4FB7ABD97D38}" dt="2025-10-22T21:23:00.780" v="181" actId="14100"/>
      <pc:docMkLst>
        <pc:docMk/>
      </pc:docMkLst>
      <pc:sldChg chg="modSp mod">
        <pc:chgData name="Adkins, Kayla" userId="94bcf6ac-6e0f-42d2-a709-2c945abf4235" providerId="ADAL" clId="{39D74D09-06E5-464E-BB56-4FB7ABD97D38}" dt="2025-10-22T21:19:17.377" v="54" actId="14100"/>
        <pc:sldMkLst>
          <pc:docMk/>
          <pc:sldMk cId="2738569600" sldId="296"/>
        </pc:sldMkLst>
        <pc:spChg chg="mod">
          <ac:chgData name="Adkins, Kayla" userId="94bcf6ac-6e0f-42d2-a709-2c945abf4235" providerId="ADAL" clId="{39D74D09-06E5-464E-BB56-4FB7ABD97D38}" dt="2025-10-22T21:19:17.377" v="54" actId="14100"/>
          <ac:spMkLst>
            <pc:docMk/>
            <pc:sldMk cId="2738569600" sldId="296"/>
            <ac:spMk id="2" creationId="{C8FC01B0-7BC5-5869-A281-EF11B59BA8A0}"/>
          </ac:spMkLst>
        </pc:spChg>
      </pc:sldChg>
      <pc:sldChg chg="modSp mod">
        <pc:chgData name="Adkins, Kayla" userId="94bcf6ac-6e0f-42d2-a709-2c945abf4235" providerId="ADAL" clId="{39D74D09-06E5-464E-BB56-4FB7ABD97D38}" dt="2025-10-22T21:23:00.780" v="181" actId="14100"/>
        <pc:sldMkLst>
          <pc:docMk/>
          <pc:sldMk cId="308799905" sldId="299"/>
        </pc:sldMkLst>
        <pc:spChg chg="mod">
          <ac:chgData name="Adkins, Kayla" userId="94bcf6ac-6e0f-42d2-a709-2c945abf4235" providerId="ADAL" clId="{39D74D09-06E5-464E-BB56-4FB7ABD97D38}" dt="2025-10-22T21:22:12.729" v="175" actId="1076"/>
          <ac:spMkLst>
            <pc:docMk/>
            <pc:sldMk cId="308799905" sldId="299"/>
            <ac:spMk id="2" creationId="{3050917F-274B-7E44-D3B5-14A3F3BC68E6}"/>
          </ac:spMkLst>
        </pc:spChg>
        <pc:spChg chg="mod">
          <ac:chgData name="Adkins, Kayla" userId="94bcf6ac-6e0f-42d2-a709-2c945abf4235" providerId="ADAL" clId="{39D74D09-06E5-464E-BB56-4FB7ABD97D38}" dt="2025-10-22T21:23:00.780" v="181" actId="14100"/>
          <ac:spMkLst>
            <pc:docMk/>
            <pc:sldMk cId="308799905" sldId="299"/>
            <ac:spMk id="3" creationId="{56D1C6B0-8D98-117D-8756-139C11EBC6ED}"/>
          </ac:spMkLst>
        </pc:spChg>
      </pc:sldChg>
    </pc:docChg>
  </pc:docChgLst>
  <pc:docChgLst>
    <pc:chgData name="Papalossi, Samuel Alexi" userId="9816dfa4-fcff-4eaf-b1f2-c1731ce4c0c4" providerId="ADAL" clId="{0042EC3B-35F2-4B7C-976F-91CC5244825C}"/>
    <pc:docChg chg="modSld">
      <pc:chgData name="Papalossi, Samuel Alexi" userId="9816dfa4-fcff-4eaf-b1f2-c1731ce4c0c4" providerId="ADAL" clId="{0042EC3B-35F2-4B7C-976F-91CC5244825C}" dt="2025-10-22T21:20:20.733" v="389" actId="20577"/>
      <pc:docMkLst>
        <pc:docMk/>
      </pc:docMkLst>
      <pc:sldChg chg="modSp mod">
        <pc:chgData name="Papalossi, Samuel Alexi" userId="9816dfa4-fcff-4eaf-b1f2-c1731ce4c0c4" providerId="ADAL" clId="{0042EC3B-35F2-4B7C-976F-91CC5244825C}" dt="2025-10-15T15:18:35.717" v="146" actId="20577"/>
        <pc:sldMkLst>
          <pc:docMk/>
          <pc:sldMk cId="2259308896" sldId="256"/>
        </pc:sldMkLst>
        <pc:spChg chg="mod">
          <ac:chgData name="Papalossi, Samuel Alexi" userId="9816dfa4-fcff-4eaf-b1f2-c1731ce4c0c4" providerId="ADAL" clId="{0042EC3B-35F2-4B7C-976F-91CC5244825C}" dt="2025-10-15T15:18:35.717" v="146" actId="20577"/>
          <ac:spMkLst>
            <pc:docMk/>
            <pc:sldMk cId="2259308896" sldId="256"/>
            <ac:spMk id="5" creationId="{27228BAE-048B-681E-DD8D-BD96B22560E0}"/>
          </ac:spMkLst>
        </pc:spChg>
      </pc:sldChg>
      <pc:sldChg chg="modSp mod">
        <pc:chgData name="Papalossi, Samuel Alexi" userId="9816dfa4-fcff-4eaf-b1f2-c1731ce4c0c4" providerId="ADAL" clId="{0042EC3B-35F2-4B7C-976F-91CC5244825C}" dt="2025-10-15T15:19:51.014" v="178" actId="14100"/>
        <pc:sldMkLst>
          <pc:docMk/>
          <pc:sldMk cId="3171735052" sldId="275"/>
        </pc:sldMkLst>
        <pc:spChg chg="mod">
          <ac:chgData name="Papalossi, Samuel Alexi" userId="9816dfa4-fcff-4eaf-b1f2-c1731ce4c0c4" providerId="ADAL" clId="{0042EC3B-35F2-4B7C-976F-91CC5244825C}" dt="2025-10-15T15:19:44.763" v="177" actId="14100"/>
          <ac:spMkLst>
            <pc:docMk/>
            <pc:sldMk cId="3171735052" sldId="275"/>
            <ac:spMk id="2" creationId="{3DA984E2-4C7E-D7E0-9603-A0CE74BC7667}"/>
          </ac:spMkLst>
        </pc:spChg>
        <pc:spChg chg="mod">
          <ac:chgData name="Papalossi, Samuel Alexi" userId="9816dfa4-fcff-4eaf-b1f2-c1731ce4c0c4" providerId="ADAL" clId="{0042EC3B-35F2-4B7C-976F-91CC5244825C}" dt="2025-10-15T15:19:51.014" v="178" actId="14100"/>
          <ac:spMkLst>
            <pc:docMk/>
            <pc:sldMk cId="3171735052" sldId="275"/>
            <ac:spMk id="21" creationId="{A50CB90F-9D48-F8DD-961F-C3F1AE2B2D3D}"/>
          </ac:spMkLst>
        </pc:spChg>
      </pc:sldChg>
      <pc:sldChg chg="modSp mod">
        <pc:chgData name="Papalossi, Samuel Alexi" userId="9816dfa4-fcff-4eaf-b1f2-c1731ce4c0c4" providerId="ADAL" clId="{0042EC3B-35F2-4B7C-976F-91CC5244825C}" dt="2025-10-15T15:22:49.235" v="200" actId="21"/>
        <pc:sldMkLst>
          <pc:docMk/>
          <pc:sldMk cId="612500148" sldId="276"/>
        </pc:sldMkLst>
        <pc:spChg chg="mod">
          <ac:chgData name="Papalossi, Samuel Alexi" userId="9816dfa4-fcff-4eaf-b1f2-c1731ce4c0c4" providerId="ADAL" clId="{0042EC3B-35F2-4B7C-976F-91CC5244825C}" dt="2025-10-15T15:22:49.235" v="200" actId="21"/>
          <ac:spMkLst>
            <pc:docMk/>
            <pc:sldMk cId="612500148" sldId="276"/>
            <ac:spMk id="2" creationId="{C8FC01B0-7BC5-5869-A281-EF11B59BA8A0}"/>
          </ac:spMkLst>
        </pc:spChg>
      </pc:sldChg>
      <pc:sldChg chg="modSp mod">
        <pc:chgData name="Papalossi, Samuel Alexi" userId="9816dfa4-fcff-4eaf-b1f2-c1731ce4c0c4" providerId="ADAL" clId="{0042EC3B-35F2-4B7C-976F-91CC5244825C}" dt="2025-10-15T15:58:34.860" v="343" actId="20577"/>
        <pc:sldMkLst>
          <pc:docMk/>
          <pc:sldMk cId="1643288952" sldId="277"/>
        </pc:sldMkLst>
        <pc:spChg chg="mod">
          <ac:chgData name="Papalossi, Samuel Alexi" userId="9816dfa4-fcff-4eaf-b1f2-c1731ce4c0c4" providerId="ADAL" clId="{0042EC3B-35F2-4B7C-976F-91CC5244825C}" dt="2025-10-15T15:58:34.860" v="343" actId="20577"/>
          <ac:spMkLst>
            <pc:docMk/>
            <pc:sldMk cId="1643288952" sldId="277"/>
            <ac:spMk id="5" creationId="{906915C9-4194-4CA5-A297-432BCC7A95C1}"/>
          </ac:spMkLst>
        </pc:spChg>
      </pc:sldChg>
      <pc:sldChg chg="modSp mod">
        <pc:chgData name="Papalossi, Samuel Alexi" userId="9816dfa4-fcff-4eaf-b1f2-c1731ce4c0c4" providerId="ADAL" clId="{0042EC3B-35F2-4B7C-976F-91CC5244825C}" dt="2025-10-08T20:36:19.868" v="30" actId="20577"/>
        <pc:sldMkLst>
          <pc:docMk/>
          <pc:sldMk cId="1263127112" sldId="290"/>
        </pc:sldMkLst>
        <pc:spChg chg="mod">
          <ac:chgData name="Papalossi, Samuel Alexi" userId="9816dfa4-fcff-4eaf-b1f2-c1731ce4c0c4" providerId="ADAL" clId="{0042EC3B-35F2-4B7C-976F-91CC5244825C}" dt="2025-10-08T20:36:19.868" v="30" actId="20577"/>
          <ac:spMkLst>
            <pc:docMk/>
            <pc:sldMk cId="1263127112" sldId="290"/>
            <ac:spMk id="22" creationId="{1905640C-B1B7-5C9D-AF5B-B1C93A1517DA}"/>
          </ac:spMkLst>
        </pc:spChg>
      </pc:sldChg>
      <pc:sldChg chg="modSp mod">
        <pc:chgData name="Papalossi, Samuel Alexi" userId="9816dfa4-fcff-4eaf-b1f2-c1731ce4c0c4" providerId="ADAL" clId="{0042EC3B-35F2-4B7C-976F-91CC5244825C}" dt="2025-10-15T15:21:14.873" v="195" actId="6549"/>
        <pc:sldMkLst>
          <pc:docMk/>
          <pc:sldMk cId="270411451" sldId="291"/>
        </pc:sldMkLst>
        <pc:spChg chg="mod">
          <ac:chgData name="Papalossi, Samuel Alexi" userId="9816dfa4-fcff-4eaf-b1f2-c1731ce4c0c4" providerId="ADAL" clId="{0042EC3B-35F2-4B7C-976F-91CC5244825C}" dt="2025-10-15T15:21:14.873" v="195" actId="6549"/>
          <ac:spMkLst>
            <pc:docMk/>
            <pc:sldMk cId="270411451" sldId="291"/>
            <ac:spMk id="7" creationId="{ECA1D41D-0857-3138-ACC8-642FAC688F7B}"/>
          </ac:spMkLst>
        </pc:spChg>
      </pc:sldChg>
      <pc:sldChg chg="modSp mod">
        <pc:chgData name="Papalossi, Samuel Alexi" userId="9816dfa4-fcff-4eaf-b1f2-c1731ce4c0c4" providerId="ADAL" clId="{0042EC3B-35F2-4B7C-976F-91CC5244825C}" dt="2025-10-15T15:20:46.855" v="186" actId="20577"/>
        <pc:sldMkLst>
          <pc:docMk/>
          <pc:sldMk cId="3288130732" sldId="294"/>
        </pc:sldMkLst>
        <pc:spChg chg="mod">
          <ac:chgData name="Papalossi, Samuel Alexi" userId="9816dfa4-fcff-4eaf-b1f2-c1731ce4c0c4" providerId="ADAL" clId="{0042EC3B-35F2-4B7C-976F-91CC5244825C}" dt="2025-10-15T15:20:46.855" v="186" actId="20577"/>
          <ac:spMkLst>
            <pc:docMk/>
            <pc:sldMk cId="3288130732" sldId="294"/>
            <ac:spMk id="2" creationId="{36FD3E06-C64A-2CA8-DD13-42AD098201CE}"/>
          </ac:spMkLst>
        </pc:spChg>
      </pc:sldChg>
      <pc:sldChg chg="modSp mod">
        <pc:chgData name="Papalossi, Samuel Alexi" userId="9816dfa4-fcff-4eaf-b1f2-c1731ce4c0c4" providerId="ADAL" clId="{0042EC3B-35F2-4B7C-976F-91CC5244825C}" dt="2025-10-15T15:32:47.758" v="251" actId="14100"/>
        <pc:sldMkLst>
          <pc:docMk/>
          <pc:sldMk cId="2738569600" sldId="296"/>
        </pc:sldMkLst>
        <pc:spChg chg="mod">
          <ac:chgData name="Papalossi, Samuel Alexi" userId="9816dfa4-fcff-4eaf-b1f2-c1731ce4c0c4" providerId="ADAL" clId="{0042EC3B-35F2-4B7C-976F-91CC5244825C}" dt="2025-10-15T15:32:47.758" v="251" actId="14100"/>
          <ac:spMkLst>
            <pc:docMk/>
            <pc:sldMk cId="2738569600" sldId="296"/>
            <ac:spMk id="2" creationId="{C8FC01B0-7BC5-5869-A281-EF11B59BA8A0}"/>
          </ac:spMkLst>
        </pc:spChg>
      </pc:sldChg>
      <pc:sldChg chg="modSp mod">
        <pc:chgData name="Papalossi, Samuel Alexi" userId="9816dfa4-fcff-4eaf-b1f2-c1731ce4c0c4" providerId="ADAL" clId="{0042EC3B-35F2-4B7C-976F-91CC5244825C}" dt="2025-10-22T21:20:20.733" v="389" actId="20577"/>
        <pc:sldMkLst>
          <pc:docMk/>
          <pc:sldMk cId="308799905" sldId="299"/>
        </pc:sldMkLst>
        <pc:spChg chg="mod">
          <ac:chgData name="Papalossi, Samuel Alexi" userId="9816dfa4-fcff-4eaf-b1f2-c1731ce4c0c4" providerId="ADAL" clId="{0042EC3B-35F2-4B7C-976F-91CC5244825C}" dt="2025-10-22T21:20:20.733" v="389" actId="20577"/>
          <ac:spMkLst>
            <pc:docMk/>
            <pc:sldMk cId="308799905" sldId="299"/>
            <ac:spMk id="3" creationId="{56D1C6B0-8D98-117D-8756-139C11EBC6ED}"/>
          </ac:spMkLst>
        </pc:spChg>
      </pc:sldChg>
      <pc:sldChg chg="modSp mod">
        <pc:chgData name="Papalossi, Samuel Alexi" userId="9816dfa4-fcff-4eaf-b1f2-c1731ce4c0c4" providerId="ADAL" clId="{0042EC3B-35F2-4B7C-976F-91CC5244825C}" dt="2025-10-22T20:24:48.543" v="351" actId="20577"/>
        <pc:sldMkLst>
          <pc:docMk/>
          <pc:sldMk cId="2112879239" sldId="300"/>
        </pc:sldMkLst>
        <pc:spChg chg="mod">
          <ac:chgData name="Papalossi, Samuel Alexi" userId="9816dfa4-fcff-4eaf-b1f2-c1731ce4c0c4" providerId="ADAL" clId="{0042EC3B-35F2-4B7C-976F-91CC5244825C}" dt="2025-10-22T20:24:48.543" v="351" actId="20577"/>
          <ac:spMkLst>
            <pc:docMk/>
            <pc:sldMk cId="2112879239" sldId="300"/>
            <ac:spMk id="3" creationId="{B9421B6A-5BB2-5BC8-F0E4-1BAE6760AB8D}"/>
          </ac:spMkLst>
        </pc:spChg>
      </pc:sldChg>
    </pc:docChg>
  </pc:docChgLst>
  <pc:docChgLst>
    <pc:chgData name="Adkins, Kayla" userId="94bcf6ac-6e0f-42d2-a709-2c945abf4235" providerId="ADAL" clId="{DD1E95A1-9302-47D2-9CAC-EA4062379FD0}"/>
    <pc:docChg chg="modSld">
      <pc:chgData name="Adkins, Kayla" userId="94bcf6ac-6e0f-42d2-a709-2c945abf4235" providerId="ADAL" clId="{DD1E95A1-9302-47D2-9CAC-EA4062379FD0}" dt="2025-04-08T18:13:11.130" v="26" actId="20577"/>
      <pc:docMkLst>
        <pc:docMk/>
      </pc:docMkLst>
      <pc:sldChg chg="modSp mod">
        <pc:chgData name="Adkins, Kayla" userId="94bcf6ac-6e0f-42d2-a709-2c945abf4235" providerId="ADAL" clId="{DD1E95A1-9302-47D2-9CAC-EA4062379FD0}" dt="2025-03-25T17:11:03.577" v="4" actId="14100"/>
        <pc:sldMkLst>
          <pc:docMk/>
          <pc:sldMk cId="612500148" sldId="276"/>
        </pc:sldMkLst>
      </pc:sldChg>
      <pc:sldChg chg="modSp mod">
        <pc:chgData name="Adkins, Kayla" userId="94bcf6ac-6e0f-42d2-a709-2c945abf4235" providerId="ADAL" clId="{DD1E95A1-9302-47D2-9CAC-EA4062379FD0}" dt="2025-04-08T17:49:24.287" v="14" actId="1037"/>
        <pc:sldMkLst>
          <pc:docMk/>
          <pc:sldMk cId="1643288952" sldId="277"/>
        </pc:sldMkLst>
      </pc:sldChg>
      <pc:sldChg chg="modSp mod">
        <pc:chgData name="Adkins, Kayla" userId="94bcf6ac-6e0f-42d2-a709-2c945abf4235" providerId="ADAL" clId="{DD1E95A1-9302-47D2-9CAC-EA4062379FD0}" dt="2025-03-25T17:11:44.815" v="12" actId="1076"/>
        <pc:sldMkLst>
          <pc:docMk/>
          <pc:sldMk cId="2738569600" sldId="296"/>
        </pc:sldMkLst>
      </pc:sldChg>
      <pc:sldChg chg="modSp mod">
        <pc:chgData name="Adkins, Kayla" userId="94bcf6ac-6e0f-42d2-a709-2c945abf4235" providerId="ADAL" clId="{DD1E95A1-9302-47D2-9CAC-EA4062379FD0}" dt="2025-04-08T18:13:11.130" v="26" actId="20577"/>
        <pc:sldMkLst>
          <pc:docMk/>
          <pc:sldMk cId="1403554039" sldId="298"/>
        </pc:sldMkLst>
      </pc:sldChg>
      <pc:sldChg chg="modSp mod">
        <pc:chgData name="Adkins, Kayla" userId="94bcf6ac-6e0f-42d2-a709-2c945abf4235" providerId="ADAL" clId="{DD1E95A1-9302-47D2-9CAC-EA4062379FD0}" dt="2025-04-08T18:08:39.818" v="20" actId="20577"/>
        <pc:sldMkLst>
          <pc:docMk/>
          <pc:sldMk cId="308799905" sldId="299"/>
        </pc:sldMkLst>
      </pc:sldChg>
    </pc:docChg>
  </pc:docChgLst>
  <pc:docChgLst>
    <pc:chgData name="Papalossi, Samuel Alexi" userId="S::spapalossi@courts.az.gov::9816dfa4-fcff-4eaf-b1f2-c1731ce4c0c4" providerId="AD" clId="Web-{3AEA60B9-23C4-B6BC-B590-EAA23DF2DCEC}"/>
    <pc:docChg chg="modSld">
      <pc:chgData name="Papalossi, Samuel Alexi" userId="S::spapalossi@courts.az.gov::9816dfa4-fcff-4eaf-b1f2-c1731ce4c0c4" providerId="AD" clId="Web-{3AEA60B9-23C4-B6BC-B590-EAA23DF2DCEC}" dt="2025-04-09T20:58:55.941" v="246" actId="20577"/>
      <pc:docMkLst>
        <pc:docMk/>
      </pc:docMkLst>
      <pc:sldChg chg="modSp">
        <pc:chgData name="Papalossi, Samuel Alexi" userId="S::spapalossi@courts.az.gov::9816dfa4-fcff-4eaf-b1f2-c1731ce4c0c4" providerId="AD" clId="Web-{3AEA60B9-23C4-B6BC-B590-EAA23DF2DCEC}" dt="2025-04-08T17:13:26.385" v="230" actId="20577"/>
        <pc:sldMkLst>
          <pc:docMk/>
          <pc:sldMk cId="1023783487" sldId="271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7:09:20.147" v="213" actId="20577"/>
        <pc:sldMkLst>
          <pc:docMk/>
          <pc:sldMk cId="4278401256" sldId="274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6:48:12.662" v="40" actId="20577"/>
        <pc:sldMkLst>
          <pc:docMk/>
          <pc:sldMk cId="3171735052" sldId="275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7:02:14.298" v="130" actId="20577"/>
        <pc:sldMkLst>
          <pc:docMk/>
          <pc:sldMk cId="1643288952" sldId="277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6:50:51.555" v="57" actId="20577"/>
        <pc:sldMkLst>
          <pc:docMk/>
          <pc:sldMk cId="1263127112" sldId="290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6:51:23.336" v="61" actId="20577"/>
        <pc:sldMkLst>
          <pc:docMk/>
          <pc:sldMk cId="270411451" sldId="291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7:07:39.974" v="168" actId="20577"/>
        <pc:sldMkLst>
          <pc:docMk/>
          <pc:sldMk cId="1022172294" sldId="292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6:49:42.945" v="53" actId="20577"/>
        <pc:sldMkLst>
          <pc:docMk/>
          <pc:sldMk cId="3288130732" sldId="294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7:08:30.412" v="196" actId="20577"/>
        <pc:sldMkLst>
          <pc:docMk/>
          <pc:sldMk cId="1403554039" sldId="298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6:56:47.700" v="117" actId="20577"/>
        <pc:sldMkLst>
          <pc:docMk/>
          <pc:sldMk cId="308799905" sldId="299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6:54:04.885" v="103" actId="20577"/>
        <pc:sldMkLst>
          <pc:docMk/>
          <pc:sldMk cId="2112879239" sldId="300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9T20:58:55.941" v="246" actId="20577"/>
        <pc:sldMkLst>
          <pc:docMk/>
          <pc:sldMk cId="2752202120" sldId="304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7:05:27.441" v="141" actId="20577"/>
        <pc:sldMkLst>
          <pc:docMk/>
          <pc:sldMk cId="1383983094" sldId="305"/>
        </pc:sldMkLst>
      </pc:sldChg>
      <pc:sldChg chg="modSp">
        <pc:chgData name="Papalossi, Samuel Alexi" userId="S::spapalossi@courts.az.gov::9816dfa4-fcff-4eaf-b1f2-c1731ce4c0c4" providerId="AD" clId="Web-{3AEA60B9-23C4-B6BC-B590-EAA23DF2DCEC}" dt="2025-04-08T17:06:48.223" v="157" actId="20577"/>
        <pc:sldMkLst>
          <pc:docMk/>
          <pc:sldMk cId="3109195291" sldId="306"/>
        </pc:sldMkLst>
      </pc:sldChg>
    </pc:docChg>
  </pc:docChgLst>
  <pc:docChgLst>
    <pc:chgData name="Papalossi, Samuel Alexi" userId="9816dfa4-fcff-4eaf-b1f2-c1731ce4c0c4" providerId="ADAL" clId="{B5D0BA35-D71B-4BB3-9F09-6B77B873D6E5}"/>
    <pc:docChg chg="modSld">
      <pc:chgData name="Papalossi, Samuel Alexi" userId="9816dfa4-fcff-4eaf-b1f2-c1731ce4c0c4" providerId="ADAL" clId="{B5D0BA35-D71B-4BB3-9F09-6B77B873D6E5}" dt="2025-03-25T17:27:03.229" v="5" actId="20577"/>
      <pc:docMkLst>
        <pc:docMk/>
      </pc:docMkLst>
      <pc:sldChg chg="modSp mod">
        <pc:chgData name="Papalossi, Samuel Alexi" userId="9816dfa4-fcff-4eaf-b1f2-c1731ce4c0c4" providerId="ADAL" clId="{B5D0BA35-D71B-4BB3-9F09-6B77B873D6E5}" dt="2025-03-25T17:27:03.229" v="5" actId="20577"/>
        <pc:sldMkLst>
          <pc:docMk/>
          <pc:sldMk cId="2738569600" sldId="29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1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zcourts.gov/corp" TargetMode="External"/><Relationship Id="rId3" Type="http://schemas.openxmlformats.org/officeDocument/2006/relationships/hyperlink" Target="https://www.psprs.com/uploads/sites/1/forms_database1/Form%20C1%20-%20CORP%20New%20Hire%20Notification%20Form%20Rev%2010-2019.pdf" TargetMode="External"/><Relationship Id="rId7" Type="http://schemas.openxmlformats.org/officeDocument/2006/relationships/hyperlink" Target="https://www.psprs.com/forms-resources/employers/" TargetMode="External"/><Relationship Id="rId2" Type="http://schemas.openxmlformats.org/officeDocument/2006/relationships/hyperlink" Target="https://www.psprs.com/employers-local-boards/psprs-corp-new-member-enrollmen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alloway911.com/" TargetMode="External"/><Relationship Id="rId5" Type="http://schemas.openxmlformats.org/officeDocument/2006/relationships/hyperlink" Target="https://www.psprs.com/corrections-officer/member/new-members/aoc-probation-and-surveillance-officers/" TargetMode="External"/><Relationship Id="rId4" Type="http://schemas.openxmlformats.org/officeDocument/2006/relationships/hyperlink" Target="https://www.pspr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ORP@courts.az.gov" TargetMode="External"/><Relationship Id="rId2" Type="http://schemas.openxmlformats.org/officeDocument/2006/relationships/hyperlink" Target="mailto:activemembers@psprs.com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26" y="883578"/>
            <a:ext cx="6195316" cy="3857208"/>
          </a:xfrm>
        </p:spPr>
        <p:txBody>
          <a:bodyPr/>
          <a:lstStyle/>
          <a:p>
            <a:r>
              <a:rPr lang="en-US" sz="3600"/>
              <a:t>C</a:t>
            </a:r>
            <a:r>
              <a:rPr lang="en-US" sz="2000"/>
              <a:t>orrections</a:t>
            </a:r>
            <a:br>
              <a:rPr lang="en-US" sz="3600"/>
            </a:br>
            <a:r>
              <a:rPr lang="en-US" sz="3600"/>
              <a:t>O</a:t>
            </a:r>
            <a:r>
              <a:rPr lang="en-US" sz="2000"/>
              <a:t>fficer</a:t>
            </a:r>
            <a:br>
              <a:rPr lang="en-US" sz="3600"/>
            </a:br>
            <a:r>
              <a:rPr lang="en-US" sz="3600"/>
              <a:t>R</a:t>
            </a:r>
            <a:r>
              <a:rPr lang="en-US" sz="2000"/>
              <a:t>etirement</a:t>
            </a:r>
            <a:br>
              <a:rPr lang="en-US" sz="3600"/>
            </a:br>
            <a:r>
              <a:rPr lang="en-US" sz="3600"/>
              <a:t>P</a:t>
            </a:r>
            <a:r>
              <a:rPr lang="en-US" sz="2000"/>
              <a:t>lan</a:t>
            </a:r>
            <a:r>
              <a:rPr lang="en-US" sz="3600"/>
              <a:t> </a:t>
            </a:r>
            <a:br>
              <a:rPr lang="en-US" sz="3600"/>
            </a:br>
            <a:br>
              <a:rPr lang="en-US" sz="3600"/>
            </a:br>
            <a:r>
              <a:rPr lang="en-US" sz="2800"/>
              <a:t>Member Reporting </a:t>
            </a:r>
            <a:br>
              <a:rPr lang="en-US" sz="3600"/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917F-274B-7E44-D3B5-14A3F3BC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519685"/>
            <a:ext cx="10122632" cy="652054"/>
          </a:xfrm>
        </p:spPr>
        <p:txBody>
          <a:bodyPr/>
          <a:lstStyle/>
          <a:p>
            <a:r>
              <a:rPr lang="en-US"/>
              <a:t>County HR’s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1C6B0-8D98-117D-8756-139C11EBC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528355"/>
            <a:ext cx="4901408" cy="506957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Promptly report any member changes to the CORP Local Board and PSPRS.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New Employment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Transfer from county to county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Example: Transfer from Pima County to Maricopa County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Promotions/Title Changes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Termination/Resignation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Retirement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CORP Retiree Returning to Work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Requests to Remain in ASRS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5E3D3-A171-CB7B-10A1-D5D50C6FB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08B8D-E999-9BF4-CF50-727F073ABF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41581-153C-194A-E3A1-19772AB8C386}"/>
              </a:ext>
            </a:extLst>
          </p:cNvPr>
          <p:cNvSpPr txBox="1"/>
          <p:nvPr/>
        </p:nvSpPr>
        <p:spPr>
          <a:xfrm>
            <a:off x="5907741" y="2608729"/>
            <a:ext cx="514769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i="1">
                <a:solidFill>
                  <a:srgbClr val="132BDC"/>
                </a:solidFill>
                <a:latin typeface="Arial"/>
                <a:cs typeface="Arial"/>
              </a:rPr>
              <a:t>Work closely and diligently with CORP Local Board staff on behalf of the employee to make sure all pertinent information is shared. </a:t>
            </a:r>
            <a:endParaRPr lang="en-US">
              <a:solidFill>
                <a:srgbClr val="132BDC"/>
              </a:solidFill>
              <a:latin typeface="Arial"/>
              <a:cs typeface="Arial"/>
            </a:endParaRPr>
          </a:p>
          <a:p>
            <a:endParaRPr lang="en-US" i="1">
              <a:solidFill>
                <a:srgbClr val="132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i="1">
                <a:solidFill>
                  <a:srgbClr val="132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the employee with necessary information regarding their plan selection.</a:t>
            </a:r>
          </a:p>
        </p:txBody>
      </p:sp>
    </p:spTree>
    <p:extLst>
      <p:ext uri="{BB962C8B-B14F-4D97-AF65-F5344CB8AC3E}">
        <p14:creationId xmlns:p14="http://schemas.microsoft.com/office/powerpoint/2010/main" val="30879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2019C-5BC9-A628-7DDB-469DAE4B6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68C79-AE91-FF3F-0612-FC961FFD3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6915C9-4194-4CA5-A297-432BCC7A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798" y="1439169"/>
            <a:ext cx="5051669" cy="485189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/>
              <a:t>CORP-eligible members have 90 days from the hire date to complete a physical exam and choose a retirement plan.</a:t>
            </a:r>
            <a:r>
              <a:rPr lang="en-US" sz="18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Returning CORP members must complete a new physical exam.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CORP does </a:t>
            </a:r>
            <a:r>
              <a:rPr lang="en-US" sz="1800" b="1"/>
              <a:t>not</a:t>
            </a:r>
            <a:r>
              <a:rPr lang="en-US" sz="1800"/>
              <a:t> require members to see a specific provider, but they do require specific forms to be submitted for review.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This form is used to identify new hires and promotions/ title changes.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4AC85B-2D01-7F76-391B-CE43E0BBF618}"/>
              </a:ext>
            </a:extLst>
          </p:cNvPr>
          <p:cNvSpPr txBox="1"/>
          <p:nvPr/>
        </p:nvSpPr>
        <p:spPr>
          <a:xfrm>
            <a:off x="1401234" y="397933"/>
            <a:ext cx="889846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4A5EE6"/>
                </a:solidFill>
              </a:rPr>
              <a:t>Prospective CORP Members rely on their employer and The CORP Local Board Staff working together, diligently to provide and record their information for the CORP Board to review. </a:t>
            </a:r>
            <a:endParaRPr lang="en-US" sz="2000">
              <a:solidFill>
                <a:srgbClr val="4A5EE6"/>
              </a:solidFill>
            </a:endParaRPr>
          </a:p>
        </p:txBody>
      </p:sp>
      <p:pic>
        <p:nvPicPr>
          <p:cNvPr id="8" name="Picture 7" descr="Diagram">
            <a:extLst>
              <a:ext uri="{FF2B5EF4-FFF2-40B4-BE49-F238E27FC236}">
                <a16:creationId xmlns:a16="http://schemas.microsoft.com/office/drawing/2014/main" id="{FB6410A4-4FF9-49B7-8DF6-A3F3652B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34" y="1439169"/>
            <a:ext cx="4264269" cy="502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89AB-7A58-798D-D360-DC87C968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672386"/>
            <a:ext cx="10133364" cy="855969"/>
          </a:xfrm>
        </p:spPr>
        <p:txBody>
          <a:bodyPr/>
          <a:lstStyle/>
          <a:p>
            <a:r>
              <a:rPr lang="en-US"/>
              <a:t>Terminations/ Resignations &amp; Retirement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FC26-FD81-088A-1D9B-E20805670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2332210"/>
            <a:ext cx="10140739" cy="384792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>
                <a:solidFill>
                  <a:srgbClr val="132BDC"/>
                </a:solidFill>
                <a:latin typeface="Arial"/>
                <a:cs typeface="Arial"/>
              </a:rPr>
              <a:t>County HR notifies Local CORP Board with :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Members Name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Type of Change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Last 4 of Member’s SSN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43A7E-4A93-B507-E599-868797557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35295-A8AE-5CE7-76BB-6DA54BBA5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5350-0953-53DF-0761-21C5109F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Retiree Returning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CF198-0D72-2AA9-1141-4B7AF0B89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2633729"/>
            <a:ext cx="3912306" cy="354640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County HR notifies CORP Local Board staff of the member's information, </a:t>
            </a:r>
            <a:r>
              <a:rPr lang="en-US" sz="1800">
                <a:latin typeface="Arial"/>
                <a:cs typeface="Arial"/>
              </a:rPr>
              <a:t>as well as the completed "Notice of Retiree Return to Work" form.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C3E82-09EF-5408-90B2-23DD03218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F42C2-C365-95BD-4088-05828C99E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F8E2F-FEB0-4331-F3B2-F890E483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939" y="1609858"/>
            <a:ext cx="4209782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E9E6-D5C9-3632-0EDA-B8EAC3F7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to Remain in ASRS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3EF7C-C1B9-7947-3721-65A0CB83C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4298672" cy="473770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County HR sends CORP Local Board staff with the completed </a:t>
            </a:r>
            <a:r>
              <a:rPr lang="en-US" sz="1800">
                <a:solidFill>
                  <a:srgbClr val="132BDC"/>
                </a:solidFill>
                <a:latin typeface="Arial"/>
                <a:cs typeface="Arial"/>
              </a:rPr>
              <a:t>Form C21 – </a:t>
            </a:r>
            <a:r>
              <a:rPr lang="en-US" sz="1800" i="1">
                <a:solidFill>
                  <a:srgbClr val="132BDC"/>
                </a:solidFill>
                <a:latin typeface="Arial"/>
                <a:cs typeface="Arial"/>
              </a:rPr>
              <a:t>Request to Remain in ASRS</a:t>
            </a:r>
            <a:r>
              <a:rPr lang="en-US" sz="1800">
                <a:solidFill>
                  <a:srgbClr val="132BDC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 the member’s previous and new position descriptions.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54487-0112-B80F-0CBB-F6D13E8D5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3CB2C-86E1-4B02-27DD-9C3E8E3CD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18752-9EDA-9E64-8B61-58DD4DC9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00" y="1684985"/>
            <a:ext cx="4516778" cy="47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9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445" y="1936622"/>
            <a:ext cx="6034216" cy="2653900"/>
          </a:xfrm>
        </p:spPr>
        <p:txBody>
          <a:bodyPr/>
          <a:lstStyle/>
          <a:p>
            <a:r>
              <a:rPr lang="en-US"/>
              <a:t>New hire Information, Links &amp; Contacts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7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2019C-5BC9-A628-7DDB-469DAE4B6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68C79-AE91-FF3F-0612-FC961FFD3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6915C9-4194-4CA5-A297-432BCC7A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632" y="1600557"/>
            <a:ext cx="10104898" cy="488491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latin typeface="Arial"/>
                <a:cs typeface="Arial"/>
              </a:rPr>
              <a:t>The links below are used to access pertinent information. </a:t>
            </a:r>
          </a:p>
          <a:p>
            <a:pPr marL="285750" indent="-285750">
              <a:buFont typeface="Arial"/>
              <a:buChar char="•"/>
            </a:pPr>
            <a:r>
              <a:rPr lang="en-US" sz="1800">
                <a:latin typeface="Arial"/>
                <a:cs typeface="Arial"/>
                <a:hlinkClick r:id="rId2"/>
              </a:rPr>
              <a:t>New member enrollment process</a:t>
            </a: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/>
                <a:cs typeface="Arial"/>
              </a:rPr>
              <a:t>Form C1 - </a:t>
            </a:r>
            <a:r>
              <a:rPr lang="en-US" sz="1800">
                <a:latin typeface="Arial"/>
                <a:cs typeface="Arial"/>
                <a:hlinkClick r:id="rId3"/>
              </a:rPr>
              <a:t>New Hire Form</a:t>
            </a:r>
            <a:r>
              <a:rPr lang="en-US" sz="1800">
                <a:latin typeface="Arial"/>
                <a:cs typeface="Arial"/>
              </a:rPr>
              <a:t> 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/>
                <a:cs typeface="Arial"/>
              </a:rPr>
              <a:t>PSPRS</a:t>
            </a:r>
            <a:r>
              <a:rPr lang="en-US" sz="1800">
                <a:latin typeface="Arial"/>
                <a:cs typeface="Arial"/>
              </a:rPr>
              <a:t> </a:t>
            </a:r>
            <a:r>
              <a:rPr lang="en-US" sz="1800" b="1">
                <a:latin typeface="Arial"/>
                <a:cs typeface="Arial"/>
              </a:rPr>
              <a:t>– </a:t>
            </a:r>
            <a:r>
              <a:rPr lang="en-US" sz="1800">
                <a:latin typeface="Arial"/>
                <a:cs typeface="Arial"/>
                <a:hlinkClick r:id="rId4"/>
              </a:rPr>
              <a:t>PSPRS</a:t>
            </a:r>
            <a:endParaRPr lang="en-US" sz="1800" b="1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/>
                <a:cs typeface="Arial"/>
              </a:rPr>
              <a:t>AOC Probation and Surveillance Officers - </a:t>
            </a:r>
            <a:r>
              <a:rPr lang="en-US" sz="1800">
                <a:latin typeface="Arial"/>
                <a:cs typeface="Arial"/>
                <a:hlinkClick r:id="rId5"/>
              </a:rPr>
              <a:t>AOC Probation and Surveillance Officers – PSPRS</a:t>
            </a: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/>
                <a:cs typeface="Arial"/>
              </a:rPr>
              <a:t>Public Safety Financial/Galloway - </a:t>
            </a:r>
            <a:r>
              <a:rPr lang="en-US" sz="1800">
                <a:latin typeface="Arial"/>
                <a:cs typeface="Arial"/>
                <a:hlinkClick r:id="rId6"/>
              </a:rPr>
              <a:t>Public Safety Financial/Galloway</a:t>
            </a: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/>
                <a:cs typeface="Arial"/>
              </a:rPr>
              <a:t>PSPRS Forms and Resources - </a:t>
            </a:r>
            <a:r>
              <a:rPr lang="en-US" sz="1800">
                <a:latin typeface="Arial"/>
                <a:cs typeface="Arial"/>
                <a:hlinkClick r:id="rId7"/>
              </a:rPr>
              <a:t>Employers – PSPRS</a:t>
            </a: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latin typeface="Arial"/>
                <a:cs typeface="Arial"/>
              </a:rPr>
              <a:t>CORP website - </a:t>
            </a:r>
            <a:r>
              <a:rPr lang="en-US" sz="1800">
                <a:latin typeface="Arial"/>
                <a:cs typeface="Arial"/>
                <a:hlinkClick r:id="rId8"/>
              </a:rPr>
              <a:t>Corrections Officer Retirement Plan</a:t>
            </a:r>
            <a:endParaRPr lang="en-US" sz="1800" b="1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latin typeface="Avenir Next LT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172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A28A-C299-F059-7C6A-BEC3846038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lvl="1" algn="ctr"/>
            <a:r>
              <a:rPr lang="en-US" sz="2800" b="1" u="sng"/>
              <a:t>Contact Information</a:t>
            </a:r>
          </a:p>
          <a:p>
            <a:pPr lvl="1" algn="ctr"/>
            <a:endParaRPr lang="en-US" sz="2800" b="1" u="sng"/>
          </a:p>
          <a:p>
            <a:pPr lvl="1" algn="ctr"/>
            <a:r>
              <a:rPr lang="en-US" sz="1800" b="1"/>
              <a:t>PSPRS Email:</a:t>
            </a:r>
          </a:p>
          <a:p>
            <a:pPr lvl="1" algn="ctr"/>
            <a:r>
              <a:rPr lang="en-US" sz="1800">
                <a:hlinkClick r:id="rId2"/>
              </a:rPr>
              <a:t>activemembers@psprs.com</a:t>
            </a:r>
            <a:endParaRPr lang="en-US" sz="1800"/>
          </a:p>
          <a:p>
            <a:pPr lvl="1" algn="ctr"/>
            <a:r>
              <a:rPr lang="en-US" sz="1800" b="1"/>
              <a:t>PSPRS Phone:</a:t>
            </a:r>
          </a:p>
          <a:p>
            <a:pPr lvl="1" algn="ctr"/>
            <a:r>
              <a:rPr lang="en-US" sz="1800"/>
              <a:t>602-255-5575</a:t>
            </a:r>
          </a:p>
          <a:p>
            <a:pPr lvl="1" algn="ctr"/>
            <a:r>
              <a:rPr lang="en-US" sz="1800"/>
              <a:t>______________________________________</a:t>
            </a:r>
          </a:p>
          <a:p>
            <a:pPr lvl="1" algn="ctr"/>
            <a:r>
              <a:rPr lang="en-US" sz="1800" b="1"/>
              <a:t>CORP Email:</a:t>
            </a:r>
          </a:p>
          <a:p>
            <a:pPr lvl="1" algn="ctr"/>
            <a:r>
              <a:rPr lang="en-US" sz="1800">
                <a:hlinkClick r:id="rId3"/>
              </a:rPr>
              <a:t>CORP@courts.az.gov</a:t>
            </a:r>
            <a:endParaRPr lang="en-US" sz="1800"/>
          </a:p>
          <a:p>
            <a:pPr lvl="1" algn="ctr"/>
            <a:r>
              <a:rPr lang="en-US" sz="1800" b="1"/>
              <a:t>CORP Phone:</a:t>
            </a:r>
          </a:p>
          <a:p>
            <a:pPr lvl="1" algn="ctr"/>
            <a:r>
              <a:rPr lang="en-US" sz="1800"/>
              <a:t>602-452-3650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7A1D-F45C-5540-B572-F6EFF17ADD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4ABB3-26B8-0B00-3958-44301DB27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384" y="2046038"/>
            <a:ext cx="4831207" cy="379780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CORP Members count on county HR staff and CORP Local Board staff to work together to ensure they are reported to the CORP Local Board for membership approval. Having a strict reporting deadline, timely communication between county HR staff and CORP Local Board staff is crucial and necessary for a smooth process.</a:t>
            </a:r>
          </a:p>
        </p:txBody>
      </p:sp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1DBE1-E8A4-401A-5768-A92904542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EEC61-EEE1-A0E6-C797-87E955D14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F365F-72D3-50DE-BDFB-EC15ED7BA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DB1DFD-9A8B-73A8-823C-EFABC661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632" y="2298162"/>
            <a:ext cx="10104898" cy="418730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1800" b="1"/>
          </a:p>
          <a:p>
            <a:pPr algn="ctr"/>
            <a:r>
              <a:rPr lang="en-US" sz="4000" b="1"/>
              <a:t>Questions?</a:t>
            </a:r>
          </a:p>
          <a:p>
            <a:pPr algn="ctr"/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44108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475489"/>
            <a:ext cx="4834517" cy="630936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pic>
        <p:nvPicPr>
          <p:cNvPr id="22" name="Picture Placeholder 11" descr="Close-up of skyscrapers">
            <a:extLst>
              <a:ext uri="{FF2B5EF4-FFF2-40B4-BE49-F238E27FC236}">
                <a16:creationId xmlns:a16="http://schemas.microsoft.com/office/drawing/2014/main" id="{02CB0A40-C392-7AEB-F580-EA0981B3C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1252729"/>
            <a:ext cx="4834517" cy="4788476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Introducing the </a:t>
            </a:r>
            <a:r>
              <a:rPr lang="en-US" sz="180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corp</a:t>
            </a: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local board members &amp; staff for the </a:t>
            </a:r>
            <a:r>
              <a:rPr lang="en-US" sz="180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aoc</a:t>
            </a: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Corp Local board and staff role &amp; 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audit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Reporting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 Information, Links &amp; Contacts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5BEAD-012C-AF1F-9EBB-243A51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07" y="638594"/>
            <a:ext cx="2743200" cy="1336433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78531-1E9F-3E5A-7A85-E9CA9A5C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2" y="2918445"/>
            <a:ext cx="251791" cy="2071501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196" y="1383267"/>
            <a:ext cx="5985159" cy="1186676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US"/>
              <a:t>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147045"/>
            <a:ext cx="5444517" cy="2883885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Kayla Adkins – Local Board Secretary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kadkins@courts.az.gov</a:t>
            </a:r>
          </a:p>
          <a:p>
            <a:r>
              <a:rPr lang="en-US" b="1">
                <a:latin typeface="Arial"/>
                <a:cs typeface="Arial"/>
              </a:rPr>
              <a:t>Samuel ‘Alexi’ </a:t>
            </a:r>
            <a:r>
              <a:rPr lang="en-US" b="1" err="1">
                <a:latin typeface="Arial"/>
                <a:cs typeface="Arial"/>
              </a:rPr>
              <a:t>Papalossi</a:t>
            </a:r>
            <a:r>
              <a:rPr lang="en-US" b="1">
                <a:latin typeface="Arial"/>
                <a:cs typeface="Arial"/>
              </a:rPr>
              <a:t> – Local Board Staff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spapalossi@courts.az.gov</a:t>
            </a:r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3E06-C64A-2CA8-DD13-42AD0982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Introducing the </a:t>
            </a:r>
            <a:r>
              <a:rPr lang="en-US" sz="2800" err="1"/>
              <a:t>corp</a:t>
            </a:r>
            <a:r>
              <a:rPr lang="en-US" sz="2800"/>
              <a:t> local board Members &amp; staff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432E9-D0BF-77DE-402F-FD0E339605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F66AB-AC1B-8F94-67E5-1B5AACA22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921613-A2A4-672F-8CE1-64641C5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328772"/>
            <a:ext cx="10122632" cy="1130157"/>
          </a:xfrm>
        </p:spPr>
        <p:txBody>
          <a:bodyPr/>
          <a:lstStyle/>
          <a:p>
            <a:r>
              <a:rPr lang="en-US"/>
              <a:t>Corp local board Members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A1D41D-0857-3138-ACC8-642FAC688F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2064" y="4037312"/>
            <a:ext cx="2226360" cy="1530417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Jennifer Fish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Board Member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Chief Justice Appointee	</a:t>
            </a:r>
          </a:p>
          <a:p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965E90D-D692-724C-5D50-9041F3568A5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9291" y="4037313"/>
            <a:ext cx="2226360" cy="1530417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Scott Mabery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Board Member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Chief Justice Appointee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BDEDB8D2-6724-7574-F062-862481DC11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78772" y="4037310"/>
            <a:ext cx="2226360" cy="1530417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Jason Hathcock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Board Member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Elected Member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7C90AAD-C082-CC55-4767-F006C701921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98304" y="1898583"/>
            <a:ext cx="2226360" cy="1530417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Kevin Kluge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Board Chair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Chief Justice Appointee</a:t>
            </a:r>
          </a:p>
          <a:p>
            <a:endParaRPr lang="en-US"/>
          </a:p>
        </p:txBody>
      </p:sp>
      <p:sp>
        <p:nvSpPr>
          <p:cNvPr id="59" name="Footer Placeholder 58">
            <a:extLst>
              <a:ext uri="{FF2B5EF4-FFF2-40B4-BE49-F238E27FC236}">
                <a16:creationId xmlns:a16="http://schemas.microsoft.com/office/drawing/2014/main" id="{F1FF8459-BD47-4502-A26F-B546D64F37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B7C966D4-C0C9-F9AA-B8C0-3770EAC247C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1905640C-B1B7-5C9D-AF5B-B1C93A1517DA}"/>
              </a:ext>
            </a:extLst>
          </p:cNvPr>
          <p:cNvSpPr txBox="1">
            <a:spLocks/>
          </p:cNvSpPr>
          <p:nvPr/>
        </p:nvSpPr>
        <p:spPr>
          <a:xfrm>
            <a:off x="6065418" y="4037311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vert="horz" wrap="square" lIns="118872" tIns="36576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i="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Brandon Shimizu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Board Member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Elected Member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921613-A2A4-672F-8CE1-64641C5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328772"/>
            <a:ext cx="10122632" cy="1130157"/>
          </a:xfrm>
        </p:spPr>
        <p:txBody>
          <a:bodyPr/>
          <a:lstStyle/>
          <a:p>
            <a:r>
              <a:rPr lang="en-US"/>
              <a:t>Corp local board staff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A1D41D-0857-3138-ACC8-642FAC688F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42364" y="2937974"/>
            <a:ext cx="3246166" cy="1866782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Alexi Papalossi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Local Board Staff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spapalossi@courts.az.gov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6328D1-86D0-5845-5BEB-2B038E46A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President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965E90D-D692-724C-5D50-9041F3568A5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845425" y="2937974"/>
            <a:ext cx="3137783" cy="1866782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Kayla Adkins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Local Board Secretary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kadkins@courts.az.gov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2570BC-1064-302D-FEA4-8465C3B6EB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Chief Executive Officer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446BFF-4983-9932-49CC-A37A22C5E07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Chief Operations Officer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938B20-3FB2-425F-8A41-89F7FAA8FBB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/>
              <a:t>VP Marketing</a:t>
            </a:r>
          </a:p>
        </p:txBody>
      </p:sp>
      <p:sp>
        <p:nvSpPr>
          <p:cNvPr id="59" name="Footer Placeholder 58">
            <a:extLst>
              <a:ext uri="{FF2B5EF4-FFF2-40B4-BE49-F238E27FC236}">
                <a16:creationId xmlns:a16="http://schemas.microsoft.com/office/drawing/2014/main" id="{F1FF8459-BD47-4502-A26F-B546D64F37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B7C966D4-C0C9-F9AA-B8C0-3770EAC247C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884981"/>
            <a:ext cx="4043083" cy="1128519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Corp’s role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497666"/>
            <a:ext cx="4375150" cy="380122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Corrections Officer Retirement Plan (CORP) is a program that tracks and records information provided by eligible State of Arizona Public Safety AOC employees and their employers throughout their membership.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err="1"/>
              <a:t>CORp</a:t>
            </a:r>
            <a:r>
              <a:rPr lang="en-US"/>
              <a:t> member reporting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9952"/>
            <a:ext cx="4500282" cy="1197712"/>
          </a:xfrm>
        </p:spPr>
        <p:txBody>
          <a:bodyPr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Corp’s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 responsibilities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0412" y="1488900"/>
            <a:ext cx="4375150" cy="4683300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CORP is responsible for tracking and documenting information regarding members and their benefits. This information is used to determine eligibility for retirement and disability benefits. 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Public Safety Personnel Retirement System (PSPRS) handles all financial aspects of the membership.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err="1"/>
              <a:t>CORp</a:t>
            </a:r>
            <a:r>
              <a:rPr lang="en-US"/>
              <a:t> member reporting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6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AB9E-EC9A-B639-3B44-0A85B16FB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1B6A-5BB2-5BC8-F0E4-1BAE6760AB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The AOC CORP Local Board conducts the annual audit, comparing county and PSPRS records.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During the 2024 CORP Membership Audit, </a:t>
            </a: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the CORP Local Board found </a:t>
            </a:r>
            <a:r>
              <a:rPr lang="en-US" sz="1800">
                <a:latin typeface="Arial"/>
                <a:cs typeface="Arial"/>
              </a:rPr>
              <a:t>over 30 discrepancies across 15 counties. </a:t>
            </a:r>
            <a:endParaRPr lang="en-US" sz="1800" strike="sngStrike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Discrepancies included: missing term dates, enrollment forms, and missing members.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The CORP Local Board’s goal is to keep the discrepancies to a minimum every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 about how we can work to achieve this goal.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FBCB3-8C3A-9DFC-6583-959AF8FF68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85540-BEE6-298D-D107-4C5359C53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445" y="2516170"/>
            <a:ext cx="6034216" cy="1379567"/>
          </a:xfrm>
        </p:spPr>
        <p:txBody>
          <a:bodyPr/>
          <a:lstStyle/>
          <a:p>
            <a:r>
              <a:rPr lang="en-US"/>
              <a:t>Member reporting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CORP member reporting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357351_Win32.potx" id="{80F03410-3B38-45A0-935B-4BE6FE1E6CFD}" vid="{B74EBAAB-C1F2-42E7-A669-BC3A21FA62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17dfa5-038e-4918-abe4-ba559629eca7" xsi:nil="true"/>
    <lcf76f155ced4ddcb4097134ff3c332f xmlns="3e229276-0242-43fd-ae1c-9005d8cb82a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55DB38865B045BE19001546CCBA5A" ma:contentTypeVersion="18" ma:contentTypeDescription="Create a new document." ma:contentTypeScope="" ma:versionID="c3463268b373d0b6b18b7ff49ec5d00e">
  <xsd:schema xmlns:xsd="http://www.w3.org/2001/XMLSchema" xmlns:xs="http://www.w3.org/2001/XMLSchema" xmlns:p="http://schemas.microsoft.com/office/2006/metadata/properties" xmlns:ns2="3e229276-0242-43fd-ae1c-9005d8cb82af" xmlns:ns3="b143206f-a859-4af7-99ad-262ed23c3b3a" xmlns:ns4="d017dfa5-038e-4918-abe4-ba559629eca7" targetNamespace="http://schemas.microsoft.com/office/2006/metadata/properties" ma:root="true" ma:fieldsID="2f00b2f854e47075f6e40f927a9f285f" ns2:_="" ns3:_="" ns4:_="">
    <xsd:import namespace="3e229276-0242-43fd-ae1c-9005d8cb82af"/>
    <xsd:import namespace="b143206f-a859-4af7-99ad-262ed23c3b3a"/>
    <xsd:import namespace="d017dfa5-038e-4918-abe4-ba559629ec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29276-0242-43fd-ae1c-9005d8cb82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10c71e4-c016-43c7-962e-b431e16251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3206f-a859-4af7-99ad-262ed23c3b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7dfa5-038e-4918-abe4-ba559629eca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07f0dec-979b-4ec3-ab4b-4161a7ac79d2}" ma:internalName="TaxCatchAll" ma:showField="CatchAllData" ma:web="b143206f-a859-4af7-99ad-262ed23c3b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637FFB-E6D6-4389-877D-B52ECF39BDF0}">
  <ds:schemaRefs>
    <ds:schemaRef ds:uri="3e229276-0242-43fd-ae1c-9005d8cb82af"/>
    <ds:schemaRef ds:uri="b143206f-a859-4af7-99ad-262ed23c3b3a"/>
    <ds:schemaRef ds:uri="d017dfa5-038e-4918-abe4-ba559629ec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B24DE2-EFA1-403E-9CCE-91F69A29C0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5F2FD7-81A1-4A79-B988-5C0A7ED41092}">
  <ds:schemaRefs>
    <ds:schemaRef ds:uri="3e229276-0242-43fd-ae1c-9005d8cb82af"/>
    <ds:schemaRef ds:uri="b143206f-a859-4af7-99ad-262ed23c3b3a"/>
    <ds:schemaRef ds:uri="d017dfa5-038e-4918-abe4-ba559629ec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Dark modernist presentation</Template>
  <Application>Microsoft Office PowerPoint</Application>
  <PresentationFormat>Widescreen</PresentationFormat>
  <Slides>20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Corrections Officer Retirement Plan   Member Reporting  </vt:lpstr>
      <vt:lpstr>outline</vt:lpstr>
      <vt:lpstr>Introducing the corp local board Members &amp; staff</vt:lpstr>
      <vt:lpstr>Corp local board Members</vt:lpstr>
      <vt:lpstr>Corp local board staff</vt:lpstr>
      <vt:lpstr>Corp’s role</vt:lpstr>
      <vt:lpstr>Corp’s  responsibilities</vt:lpstr>
      <vt:lpstr>Annual audit</vt:lpstr>
      <vt:lpstr>Member reporting</vt:lpstr>
      <vt:lpstr>County HR’s Role</vt:lpstr>
      <vt:lpstr>PowerPoint Presentation</vt:lpstr>
      <vt:lpstr>Terminations/ Resignations &amp; Retirement</vt:lpstr>
      <vt:lpstr>Retiree Returning to work</vt:lpstr>
      <vt:lpstr>Request to Remain in ASRS</vt:lpstr>
      <vt:lpstr>New hire Information, Links &amp; Contacts</vt:lpstr>
      <vt:lpstr>PowerPoint Presentation</vt:lpstr>
      <vt:lpstr>PowerPoint Presentation</vt:lpstr>
      <vt:lpstr>SUMMARY</vt:lpstr>
      <vt:lpstr>PowerPoint Presentation</vt:lpstr>
      <vt:lpstr>THANK YOU</vt:lpstr>
    </vt:vector>
  </TitlesOfParts>
  <Company>A.O.C. State Supreme Courts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Corrections Officer Retirement Program   Member reporting</dc:title>
  <dc:creator>Papalossi, Samuel Alexi</dc:creator>
  <cp:revision>1</cp:revision>
  <cp:lastPrinted>2024-12-23T21:17:27Z</cp:lastPrinted>
  <dcterms:created xsi:type="dcterms:W3CDTF">2024-12-23T16:00:48Z</dcterms:created>
  <dcterms:modified xsi:type="dcterms:W3CDTF">2025-10-23T16:24:42Z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0x01010057555DB38865B045BE19001546CCBA5A</vt:lpwstr>
  </property>
  <property fmtid="{D5CDD505-2E9C-101B-9397-08002B2CF9AE}" pid="3" name="MediaServiceImageTags">
    <vt:lpwstr/>
  </property>
</Properties>
</file>